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mtClean="0"/>
              <a:t>Educación física</a:t>
            </a:r>
            <a:r>
              <a:rPr lang="es-MX" smtClean="0"/>
              <a:t> 4 “b”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s-MX" sz="2400" dirty="0" smtClean="0"/>
          </a:p>
          <a:p>
            <a:r>
              <a:rPr lang="es-MX" sz="2400" dirty="0" smtClean="0"/>
              <a:t>Nombre del/la </a:t>
            </a:r>
            <a:r>
              <a:rPr lang="es-MX" sz="2400" dirty="0" err="1" smtClean="0"/>
              <a:t>alumn</a:t>
            </a:r>
            <a:r>
              <a:rPr lang="es-MX" sz="2400" dirty="0" smtClean="0"/>
              <a:t>@:................................................................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30651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Nombre del proyecto:……………………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¿Porque lo elegiste?...............................</a:t>
            </a:r>
          </a:p>
          <a:p>
            <a:r>
              <a:rPr lang="es-MX" dirty="0" smtClean="0"/>
              <a:t>Breve explicación de como lo vas a desarrollar:………………………</a:t>
            </a:r>
          </a:p>
          <a:p>
            <a:r>
              <a:rPr lang="es-MX" dirty="0" smtClean="0"/>
              <a:t>¿De que manera lo vas a registrar?( Videos ,fotos, relato etc.)…………….</a:t>
            </a:r>
          </a:p>
          <a:p>
            <a:r>
              <a:rPr lang="es-MX" dirty="0" smtClean="0"/>
              <a:t>Pueden adjuntar fotos, videos o relatos en Word del registro del proyecto.</a:t>
            </a:r>
          </a:p>
          <a:p>
            <a:r>
              <a:rPr lang="es-MX" dirty="0" smtClean="0"/>
              <a:t>Producto final ( luego de dos semanas de trabajo muestro en que mejoré esa habilidad o destreza también con un </a:t>
            </a:r>
            <a:r>
              <a:rPr lang="es-MX" dirty="0" err="1" smtClean="0"/>
              <a:t>video,foto,relato</a:t>
            </a:r>
            <a:r>
              <a:rPr lang="es-MX" dirty="0" smtClean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038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605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176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377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9067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43</TotalTime>
  <Words>80</Words>
  <Application>Microsoft Office PowerPoint</Application>
  <PresentationFormat>Panorámica</PresentationFormat>
  <Paragraphs>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Tw Cen MT</vt:lpstr>
      <vt:lpstr>Circuito</vt:lpstr>
      <vt:lpstr>Educación física 4 “b”</vt:lpstr>
      <vt:lpstr>Nombre del proyecto:……………………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Natación 1 “A”</dc:title>
  <dc:creator>Alejandro Fonseca</dc:creator>
  <cp:lastModifiedBy>Alejandro Fonseca</cp:lastModifiedBy>
  <cp:revision>7</cp:revision>
  <dcterms:created xsi:type="dcterms:W3CDTF">2020-08-14T14:52:58Z</dcterms:created>
  <dcterms:modified xsi:type="dcterms:W3CDTF">2020-08-20T14:12:01Z</dcterms:modified>
</cp:coreProperties>
</file>