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Educa</a:t>
            </a:r>
            <a:r>
              <a:rPr lang="es-MX" dirty="0" smtClean="0"/>
              <a:t>ción física 2 “b”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Contenidos a trabajar en esta parte del año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3" y="2097088"/>
            <a:ext cx="9905999" cy="3994559"/>
          </a:xfrm>
        </p:spPr>
        <p:txBody>
          <a:bodyPr>
            <a:normAutofit fontScale="92500" lnSpcReduction="20000"/>
          </a:bodyPr>
          <a:lstStyle/>
          <a:p>
            <a:r>
              <a:rPr lang="es-AR" sz="2600" dirty="0"/>
              <a:t>Desarrollo integrado de las capacidades motrices, considerando sus aspectos orgánicos, su relación con la salud y la disponibilidad de sí mismo en variadas actuaciones motrices, en el contexto social y cultural de referencia.</a:t>
            </a:r>
            <a:endParaRPr lang="en-US" sz="2600" dirty="0"/>
          </a:p>
          <a:p>
            <a:r>
              <a:rPr lang="es-AR" sz="2600" dirty="0"/>
              <a:t>• Desarrollo sus capacidades </a:t>
            </a:r>
            <a:r>
              <a:rPr lang="es-AR" sz="2600" dirty="0" err="1"/>
              <a:t>lógicomotrices</a:t>
            </a:r>
            <a:r>
              <a:rPr lang="es-AR" sz="2600" dirty="0"/>
              <a:t>, relacionales y expresivas mediante los vínculos que se establecen en el interior del grupo y la capacidad de participar con autonomía y Participación en encuentros de juegos deportivos organizados en el curso, en la escuela, el distrito, la región, entre otros; poniendo en juego sus habilidades </a:t>
            </a:r>
            <a:r>
              <a:rPr lang="es-AR" sz="2600" dirty="0" err="1"/>
              <a:t>sociomotrices</a:t>
            </a:r>
            <a:r>
              <a:rPr lang="es-AR" sz="2600" dirty="0"/>
              <a:t> en la interacción con los otros y en la resolución de las situaciones de juego, en un marco de disfrute, respeto y asunción de valores democráticos; 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Contenidos a trabajar en esta parte del año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230" y="2275611"/>
            <a:ext cx="9905999" cy="3994559"/>
          </a:xfrm>
        </p:spPr>
        <p:txBody>
          <a:bodyPr>
            <a:normAutofit lnSpcReduction="10000"/>
          </a:bodyPr>
          <a:lstStyle/>
          <a:p>
            <a:r>
              <a:rPr lang="es-AR" sz="2600" dirty="0" smtClean="0"/>
              <a:t>• </a:t>
            </a:r>
            <a:r>
              <a:rPr lang="es-AR" sz="2600" dirty="0"/>
              <a:t>Producción de acciones motrices con finalidad expresiva y/o comunicativa, en las que se evidencien y respeten las diferentes posibilidades de expresión de los adolescentes. Se incluyen en este eje dos núcleos sintéticos de contenidos: </a:t>
            </a:r>
            <a:endParaRPr lang="en-US" sz="2600" dirty="0"/>
          </a:p>
          <a:p>
            <a:r>
              <a:rPr lang="es-AR" sz="2600" dirty="0"/>
              <a:t>•La construcción del juego deportivo y el deporte escolar: Aprendizaje de deporte y  juegos deportivos, construcción y participación en encuentros y análisis crítico del fenómeno deportivo en los mensajes mediáticos circulantes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4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Aprendizaje en base a un proyecto:</a:t>
            </a:r>
            <a:br>
              <a:rPr lang="es-MX" dirty="0" smtClean="0"/>
            </a:br>
            <a:r>
              <a:rPr lang="es-MX" dirty="0" smtClean="0"/>
              <a:t>Elección de temática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Elegiremos una temática para nuestro proyecto, puede ser sobre un ejercicio o desarrollo de una habilidad que queremos mejorar.</a:t>
            </a:r>
          </a:p>
          <a:p>
            <a:r>
              <a:rPr lang="es-MX" dirty="0" smtClean="0"/>
              <a:t>La elección es amplia : puede ser un ejercicio que desarrolle por EJ: mejorar dominio de balón en </a:t>
            </a:r>
            <a:r>
              <a:rPr lang="es-MX" dirty="0" err="1" smtClean="0"/>
              <a:t>Handball</a:t>
            </a:r>
            <a:r>
              <a:rPr lang="es-MX" dirty="0" smtClean="0"/>
              <a:t> ,Fútbol etc. </a:t>
            </a:r>
            <a:r>
              <a:rPr lang="es-MX" dirty="0"/>
              <a:t>,</a:t>
            </a:r>
            <a:r>
              <a:rPr lang="es-MX" dirty="0" smtClean="0"/>
              <a:t> mejorar un esquema de baile .</a:t>
            </a:r>
          </a:p>
          <a:p>
            <a:r>
              <a:rPr lang="es-MX" dirty="0" smtClean="0"/>
              <a:t>IMPORTANTE: NUESTRO PROYECTO TIENE QUE SER DESARROLLADO A PARTIR DEL MOVIMIENTO.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Debe ser registrado por medios gráficos y </a:t>
            </a:r>
            <a:r>
              <a:rPr lang="es-MX" dirty="0"/>
              <a:t>audiovisuales </a:t>
            </a:r>
            <a:r>
              <a:rPr lang="es-MX" dirty="0" smtClean="0"/>
              <a:t>para constatar el desarrollo del mismo.</a:t>
            </a:r>
          </a:p>
          <a:p>
            <a:r>
              <a:rPr lang="es-MX" dirty="0" smtClean="0"/>
              <a:t>Realizaremos tutorías para asesorar sobre el desarrollo de cada proyecto</a:t>
            </a:r>
          </a:p>
          <a:p>
            <a:r>
              <a:rPr lang="es-MX" dirty="0" smtClean="0"/>
              <a:t>Puede ser realizado en forma individual o grupal ( respetándola distancia social).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Partes que debe contener 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1- Planteo de pregunta /desafío</a:t>
            </a:r>
          </a:p>
          <a:p>
            <a:r>
              <a:rPr lang="es-MX" dirty="0" smtClean="0"/>
              <a:t>2- Desarrollo de la temática</a:t>
            </a:r>
          </a:p>
          <a:p>
            <a:r>
              <a:rPr lang="es-MX" dirty="0" smtClean="0"/>
              <a:t>3- Producto final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72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171</TotalTime>
  <Words>347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Educación física 2 “b”</vt:lpstr>
      <vt:lpstr>Contenidos a trabajar en esta parte del año</vt:lpstr>
      <vt:lpstr>Contenidos a trabajar en esta parte del año</vt:lpstr>
      <vt:lpstr>Aprendizaje en base a un proyecto: Elección de temática</vt:lpstr>
      <vt:lpstr>Presentación de PowerPoint</vt:lpstr>
      <vt:lpstr>Partes que debe contener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1 “A”</dc:title>
  <dc:creator>Alejandro Fonseca</dc:creator>
  <cp:lastModifiedBy>Alejandro Fonseca</cp:lastModifiedBy>
  <cp:revision>7</cp:revision>
  <dcterms:created xsi:type="dcterms:W3CDTF">2020-08-14T14:52:58Z</dcterms:created>
  <dcterms:modified xsi:type="dcterms:W3CDTF">2020-08-18T14:56:39Z</dcterms:modified>
</cp:coreProperties>
</file>